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Syne" panose="020B0604020202020204" charset="0"/>
      <p:regular r:id="rId11"/>
    </p:embeddedFont>
    <p:embeddedFont>
      <p:font typeface="Syne Extra Bold" panose="020B0604020202020204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68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28769"/>
            <a:ext cx="7556421" cy="4891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Les Cartes Graphiques : Évolution et Importance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86001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La carte </a:t>
            </a:r>
            <a:r>
              <a:rPr lang="en-US" sz="1750" dirty="0" err="1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graphique</a:t>
            </a: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gère l'affichage des images et vidéos. Son rôle s'étend désormais au-delà du graphisme, </a:t>
            </a:r>
            <a:r>
              <a:rPr lang="en-US" sz="1750" dirty="0" err="1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touchant</a:t>
            </a: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750" dirty="0" err="1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l'IA</a:t>
            </a: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Évolution Historique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870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6D9121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" name="Shape 2"/>
          <p:cNvSpPr/>
          <p:nvPr/>
        </p:nvSpPr>
        <p:spPr>
          <a:xfrm>
            <a:off x="13198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6D9121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Shape 3"/>
          <p:cNvSpPr/>
          <p:nvPr/>
        </p:nvSpPr>
        <p:spPr>
          <a:xfrm>
            <a:off x="8542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4"/>
          <p:cNvSpPr/>
          <p:nvPr/>
        </p:nvSpPr>
        <p:spPr>
          <a:xfrm>
            <a:off x="1014770" y="2645569"/>
            <a:ext cx="175022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314932" y="2535317"/>
            <a:ext cx="2812137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Années 1990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3149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Premières cartes graphiques pour la 2D. Développement de puces pour la 3D.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3198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6D9121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Shape 8"/>
          <p:cNvSpPr/>
          <p:nvPr/>
        </p:nvSpPr>
        <p:spPr>
          <a:xfrm>
            <a:off x="8542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9"/>
          <p:cNvSpPr/>
          <p:nvPr/>
        </p:nvSpPr>
        <p:spPr>
          <a:xfrm>
            <a:off x="936427" y="4489013"/>
            <a:ext cx="331708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314932" y="4378762"/>
            <a:ext cx="2892147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Années 2000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3149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GPU programmables pour effets avancés. Démocratisation des jeux 3D.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3198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6D9121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6" name="Shape 13"/>
          <p:cNvSpPr/>
          <p:nvPr/>
        </p:nvSpPr>
        <p:spPr>
          <a:xfrm>
            <a:off x="8542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4"/>
          <p:cNvSpPr/>
          <p:nvPr/>
        </p:nvSpPr>
        <p:spPr>
          <a:xfrm>
            <a:off x="927854" y="6332458"/>
            <a:ext cx="348853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314932" y="6222206"/>
            <a:ext cx="2873931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2010 et après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3149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CUDA de NVIDIA. Utilisation pour l'IA. 4K et ray tracing deviennent standards.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20862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Concurrence sur le Marché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NVIDIA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Leader du marché. Innovations comme DLSS et ray tracing. Série RTX 40 performante.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AMD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Alternatives compétitives à prix inférieurs. Série RX 7000 avec architecture RDNA 3.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Intel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Nouveau venu avec la gamme Arc. Cible les segments milieu et entrée.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9254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Tendances Technologiques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54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2"/>
          <p:cNvSpPr/>
          <p:nvPr/>
        </p:nvSpPr>
        <p:spPr>
          <a:xfrm>
            <a:off x="958929" y="3390424"/>
            <a:ext cx="1800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05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Ray Tracing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95832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Simulation réaliste de la lumière. Démocratisé par les nouvelles architectures.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3054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4770001" y="3390424"/>
            <a:ext cx="34123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30541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IA et Upscaling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50162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DLSS et FSR améliorent la résolution sans sacrifier les performances.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208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10"/>
          <p:cNvSpPr/>
          <p:nvPr/>
        </p:nvSpPr>
        <p:spPr>
          <a:xfrm>
            <a:off x="869394" y="5805845"/>
            <a:ext cx="3589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20834"/>
            <a:ext cx="50749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Efficacité Énergétique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1125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Réduction de la consommation tout en maintenant des performances élevées.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5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8512" y="551736"/>
            <a:ext cx="7739777" cy="1253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Applications Non Graphiques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512" y="2106573"/>
            <a:ext cx="501491" cy="5014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88512" y="2808684"/>
            <a:ext cx="2507813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Blockchain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188512" y="3242429"/>
            <a:ext cx="7739777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Les GPU sont essentiels pour le minage de cryptomonnaies.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512" y="4165283"/>
            <a:ext cx="501491" cy="50149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88512" y="4867394"/>
            <a:ext cx="4308396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Intelligence Artificielle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6188512" y="5301139"/>
            <a:ext cx="7739777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Accélération des calculs pour l'apprentissage profond.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512" y="6223992"/>
            <a:ext cx="501491" cy="5014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88512" y="6926104"/>
            <a:ext cx="4165163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Calculs Scientifiques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6188512" y="7359848"/>
            <a:ext cx="7739777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Utilisation dans la recherche et la modélisation complexe.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4381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Gammes de Prix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701534"/>
            <a:ext cx="7556421" cy="1966198"/>
          </a:xfrm>
          <a:prstGeom prst="roundRect">
            <a:avLst>
              <a:gd name="adj" fmla="val 484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2"/>
          <p:cNvSpPr/>
          <p:nvPr/>
        </p:nvSpPr>
        <p:spPr>
          <a:xfrm>
            <a:off x="6287810" y="3709154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3"/>
          <p:cNvSpPr/>
          <p:nvPr/>
        </p:nvSpPr>
        <p:spPr>
          <a:xfrm>
            <a:off x="6514624" y="3852863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Entrée de gamme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852863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200 € - 500 €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4359473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6514624" y="450318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Milieu de gamme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450318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500 € - 1000 €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009793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9"/>
          <p:cNvSpPr/>
          <p:nvPr/>
        </p:nvSpPr>
        <p:spPr>
          <a:xfrm>
            <a:off x="6514624" y="515350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Haut de gamme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15350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1000 € - 2000+ €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280190" y="592288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Les prix varient selon la demande, les innovations et les coûts de production.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83950"/>
            <a:ext cx="92877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Rapport Qualité/Prix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2"/>
          <p:cNvSpPr/>
          <p:nvPr/>
        </p:nvSpPr>
        <p:spPr>
          <a:xfrm>
            <a:off x="1028224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AMD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75774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Meilleures options pour les budgets limités. Bon rapport qualité/prix.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5"/>
          <p:cNvSpPr/>
          <p:nvPr/>
        </p:nvSpPr>
        <p:spPr>
          <a:xfrm>
            <a:off x="5451396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NVIDIA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Domine le haut de gamme. Performances supérieures mais prix élevés.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8"/>
          <p:cNvSpPr/>
          <p:nvPr/>
        </p:nvSpPr>
        <p:spPr>
          <a:xfrm>
            <a:off x="9874568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Intel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75774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Nouveau venu ciblant le milieu de gamme. Potentiel intéressant.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Conclusion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Évolution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 simples composants 2D à des outils polyvalents essentiels.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Innovation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Compétition stimulant le progrès technologique constant.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Choix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263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Sélection basée sur les besoins spécifiques et le budget.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336</Words>
  <Application>Microsoft Office PowerPoint</Application>
  <PresentationFormat>Personnalisé</PresentationFormat>
  <Paragraphs>66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Syne</vt:lpstr>
      <vt:lpstr>Syne Extra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Youssef AIT-HSAINE (yait-hsaine)</cp:lastModifiedBy>
  <cp:revision>3</cp:revision>
  <dcterms:created xsi:type="dcterms:W3CDTF">2024-11-19T07:16:31Z</dcterms:created>
  <dcterms:modified xsi:type="dcterms:W3CDTF">2024-11-19T07:30:24Z</dcterms:modified>
</cp:coreProperties>
</file>